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F1BD1-E1B7-4CF5-A5C0-430AE1412C73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CF49-ABB4-4C43-8B46-8307CDD0FB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609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F1BD1-E1B7-4CF5-A5C0-430AE1412C73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CF49-ABB4-4C43-8B46-8307CDD0FB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9912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F1BD1-E1B7-4CF5-A5C0-430AE1412C73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CF49-ABB4-4C43-8B46-8307CDD0FB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9171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F1BD1-E1B7-4CF5-A5C0-430AE1412C73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CF49-ABB4-4C43-8B46-8307CDD0FB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623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F1BD1-E1B7-4CF5-A5C0-430AE1412C73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CF49-ABB4-4C43-8B46-8307CDD0FB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6492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F1BD1-E1B7-4CF5-A5C0-430AE1412C73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CF49-ABB4-4C43-8B46-8307CDD0FB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2102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F1BD1-E1B7-4CF5-A5C0-430AE1412C73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CF49-ABB4-4C43-8B46-8307CDD0FB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0613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F1BD1-E1B7-4CF5-A5C0-430AE1412C73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CF49-ABB4-4C43-8B46-8307CDD0FB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872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F1BD1-E1B7-4CF5-A5C0-430AE1412C73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CF49-ABB4-4C43-8B46-8307CDD0FB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2940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F1BD1-E1B7-4CF5-A5C0-430AE1412C73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CF49-ABB4-4C43-8B46-8307CDD0FB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3358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F1BD1-E1B7-4CF5-A5C0-430AE1412C73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CF49-ABB4-4C43-8B46-8307CDD0FB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9988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F1BD1-E1B7-4CF5-A5C0-430AE1412C73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2CF49-ABB4-4C43-8B46-8307CDD0FB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9476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Worksheet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err="1" smtClean="0"/>
              <a:t>IBenC</a:t>
            </a:r>
            <a:r>
              <a:rPr lang="en-GB" sz="3200" dirty="0" smtClean="0"/>
              <a:t>: Identifying best practices by Benchmarking costs &amp; quality</a:t>
            </a:r>
            <a:endParaRPr lang="en-GB" sz="32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6207343"/>
              </p:ext>
            </p:extLst>
          </p:nvPr>
        </p:nvGraphicFramePr>
        <p:xfrm>
          <a:off x="1043608" y="1189665"/>
          <a:ext cx="7135050" cy="56683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erkblad" r:id="rId4" imgW="6486409" imgH="5153032" progId="Excel.Sheet.12">
                  <p:embed/>
                </p:oleObj>
              </mc:Choice>
              <mc:Fallback>
                <p:oleObj name="Werkblad" r:id="rId4" imgW="6486409" imgH="515303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43608" y="1189665"/>
                        <a:ext cx="7135050" cy="56683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74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</Words>
  <Application>Microsoft Office PowerPoint</Application>
  <PresentationFormat>Diavoorstelling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3" baseType="lpstr">
      <vt:lpstr>Kantoorthema</vt:lpstr>
      <vt:lpstr>Werkblad</vt:lpstr>
      <vt:lpstr>IBenC: Identifying best practices by Benchmarking costs &amp; quality</vt:lpstr>
    </vt:vector>
  </TitlesOfParts>
  <Company>VU medisch centrum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IBenC: Identifying best practices by Benchmarking costs &amp; quality</dc:title>
  <dc:creator>Hout, HPJ van</dc:creator>
  <cp:lastModifiedBy>Hout, HPJ van</cp:lastModifiedBy>
  <cp:revision>1</cp:revision>
  <dcterms:created xsi:type="dcterms:W3CDTF">2016-09-12T13:14:25Z</dcterms:created>
  <dcterms:modified xsi:type="dcterms:W3CDTF">2016-09-12T13:16:23Z</dcterms:modified>
</cp:coreProperties>
</file>